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5143500" type="screen16x9"/>
  <p:notesSz cx="5143500" cy="9144000"/>
  <p:embeddedFontLst>
    <p:embeddedFont>
      <p:font typeface="Amatic SC" pitchFamily="2" charset="-79"/>
      <p:regular r:id="rId16"/>
      <p:bold r:id="rId17"/>
    </p:embeddedFont>
    <p:embeddedFont>
      <p:font typeface="Source Code Pro" panose="020B0509030403020204" pitchFamily="49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font" Target="fonts/font3.fntdata" /><Relationship Id="rId3" Type="http://schemas.openxmlformats.org/officeDocument/2006/relationships/slide" Target="slides/slide2.xml" /><Relationship Id="rId21" Type="http://schemas.openxmlformats.org/officeDocument/2006/relationships/font" Target="fonts/font6.fntdata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font" Target="fonts/font2.fntdata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font" Target="fonts/font1.fntdata" /><Relationship Id="rId20" Type="http://schemas.openxmlformats.org/officeDocument/2006/relationships/font" Target="fonts/font5.fnt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notesMaster" Target="notesMasters/notesMaster1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font" Target="fonts/font4.fntdata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9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0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1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62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3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64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0" name="Google Shape;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81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2" name="Google Shape;5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1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5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6" name="Google Shape;12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Google Shape;12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20" name="Google Shape;12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21" name="Google Shape;12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Google Shape;13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24" name="Google Shape;13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25" name="Google Shape;133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Google Shape;1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27" name="Google Shape;13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28" name="Google Shape;13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84" name="Google Shape;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5" name="Google Shape;6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87" name="Google Shape;7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88" name="Google Shape;7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Google Shape;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597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8" name="Google Shape;7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0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1" name="Google Shape;9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Google Shape;9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3" name="Google Shape;9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4" name="Google Shape;9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Google Shape;10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6" name="Google Shape;10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07" name="Google Shape;10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Google Shape;10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09" name="Google Shape;10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0" name="Google Shape;108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Google Shape;1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8612" name="Google Shape;1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13" name="Google Shape;11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9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Google Shape;50;p25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1048644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53;p26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1048632" name="Google Shape;54;p26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48633" name="Google Shape;5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Google Shape;16;p17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635" name="Google Shape;17;p17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048636" name="Google Shape;18;p1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48637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21;p18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48646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24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9pPr>
          </a:lstStyle>
          <a:p>
            <a:endParaRPr/>
          </a:p>
        </p:txBody>
      </p:sp>
      <p:sp>
        <p:nvSpPr>
          <p:cNvPr id="1048648" name="Google Shape;25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</a:lvl9pPr>
          </a:lstStyle>
          <a:p>
            <a:endParaRPr/>
          </a:p>
        </p:txBody>
      </p:sp>
      <p:sp>
        <p:nvSpPr>
          <p:cNvPr id="1048649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Google Shape;28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lvl9pPr>
          </a:lstStyle>
          <a:p>
            <a:endParaRPr/>
          </a:p>
        </p:txBody>
      </p:sp>
      <p:sp>
        <p:nvSpPr>
          <p:cNvPr id="1048651" name="Google Shape;29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652" name="Google Shape;30;p20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653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Google Shape;33;p21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048630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36;p22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1048655" name="Google Shape;37;p22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48656" name="Google Shape;3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Google Shape;40;p23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8658" name="Google Shape;41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Google Shape;43;p24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5728" name="Google Shape;44;p24"/>
          <p:cNvCxnSpPr>
            <a:cxnSpLocks/>
          </p:cNvCxnSpPr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48639" name="Google Shape;45;p24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048640" name="Google Shape;46;p24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048641" name="Google Shape;47;p2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048642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Google Shape;10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 i="0" u="none" strike="noStrike" cap="none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048577" name="Google Shape;11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 sz="1400" b="0" i="0" u="none" strike="noStrike" cap="none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048578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2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Google Shape;61;p1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 rot="-2">
            <a:off x="-184923" y="68878"/>
            <a:ext cx="8801797" cy="4796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92C79B18-E225-2139-4775-9A7040C5C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35" y="-112571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Google Shape;122;p10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76200" y="136325"/>
            <a:ext cx="9307425" cy="490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742E1B-ACB7-6239-B5FA-0100206871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Google Shape;128;p11"/>
          <p:cNvSpPr txBox="1"/>
          <p:nvPr/>
        </p:nvSpPr>
        <p:spPr>
          <a:xfrm>
            <a:off x="0" y="235475"/>
            <a:ext cx="9060000" cy="276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rgbClr val="4A85BF"/>
                </a:solidFill>
                <a:latin typeface="Arial"/>
                <a:ea typeface="Arial"/>
                <a:cs typeface="Arial"/>
                <a:sym typeface="Arial"/>
              </a:rPr>
              <a:t>    TRIGONOMETRIC IDENTITIES</a:t>
            </a:r>
            <a:endParaRPr sz="3100" b="0" i="0" u="none" strike="noStrike" cap="none">
              <a:solidFill>
                <a:srgbClr val="4A85B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r>
              <a:rPr lang="en-US" sz="3100" b="0" i="0" u="none" strike="noStrike" cap="none">
                <a:solidFill>
                  <a:srgbClr val="4A85BF"/>
                </a:solidFill>
                <a:latin typeface="Arial"/>
                <a:ea typeface="Arial"/>
                <a:cs typeface="Arial"/>
                <a:sym typeface="Arial"/>
              </a:rPr>
              <a:t>              </a:t>
            </a:r>
            <a:r>
              <a:rPr lang="en-US" sz="30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sin² θ + cos² θ = 1</a:t>
            </a:r>
            <a:endParaRPr sz="30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670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⇒ sin² θ = 1 – cos² θ</a:t>
            </a:r>
            <a:endParaRPr sz="4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670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⇒ cos² θ = 1 – sin² θ</a:t>
            </a:r>
            <a:endParaRPr sz="4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670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  </a:t>
            </a:r>
            <a:r>
              <a:rPr lang="en-US" sz="4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cosec² θ – cot² θ = 1</a:t>
            </a:r>
            <a:endParaRPr sz="42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670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⇒ cosec² θ = 1 + cot² θ</a:t>
            </a:r>
            <a:endParaRPr sz="4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670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lang="en-US" sz="4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 ⇒ cot² θ = cosec² θ – 1</a:t>
            </a:r>
            <a:endParaRPr sz="4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48618" name="Google Shape;129;p11"/>
          <p:cNvSpPr txBox="1"/>
          <p:nvPr/>
        </p:nvSpPr>
        <p:spPr>
          <a:xfrm>
            <a:off x="356036" y="452680"/>
            <a:ext cx="8431929" cy="4690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58A356-888E-4E15-07BB-ABDD43157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35" y="-112571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135;p12"/>
          <p:cNvSpPr txBox="1"/>
          <p:nvPr/>
        </p:nvSpPr>
        <p:spPr>
          <a:xfrm>
            <a:off x="59736" y="-210943"/>
            <a:ext cx="8739864" cy="504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0" i="0" u="none" strike="noStrike" cap="none">
                <a:solidFill>
                  <a:srgbClr val="F07F09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3100" b="1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sec² θ – tan² θ = 1</a:t>
            </a:r>
            <a:endParaRPr sz="3100" b="1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670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⇒ sec² θ = 1 + tan² θ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66700" marR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⇒ tan² θ = sec² θ – 1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endParaRPr sz="22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sin θ cosec θ = 1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cos θ sec θ = 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2250"/>
              <a:buFont typeface="Arial"/>
              <a:buNone/>
            </a:pPr>
            <a:r>
              <a:rPr lang="en-US" sz="22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-US" sz="2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tan θ cot θ = 1</a:t>
            </a:r>
            <a:endParaRPr sz="2800" b="0" i="0" u="none" strike="noStrike" cap="non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8FD2D6-43C1-E830-07A6-550EF7D3E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335" y="-112571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Google Shape;141;p13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62725" y="75275"/>
            <a:ext cx="9753600" cy="731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4B55AEE-2C39-D111-E18C-C6F01C358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" y="0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Google Shape;67;p2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148825" y="136700"/>
            <a:ext cx="8580575" cy="4586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A03D52-8913-3266-4117-7E7BAB21B8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365" y="136700"/>
            <a:ext cx="1140162" cy="11919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Google Shape;73;p3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144000" cy="4381050"/>
          </a:xfrm>
          <a:prstGeom prst="rect">
            <a:avLst/>
          </a:prstGeom>
          <a:noFill/>
          <a:ln w="9525" cap="flat" cmpd="sng">
            <a:solidFill>
              <a:srgbClr val="5B0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276402-6461-00A3-5433-2CBA6C26E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35" y="-112571"/>
            <a:ext cx="1385376" cy="14483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Google Shape;79;p4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047601" cy="5217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89" name="Google Shape;80;p4"/>
          <p:cNvSpPr txBox="1"/>
          <p:nvPr/>
        </p:nvSpPr>
        <p:spPr>
          <a:xfrm>
            <a:off x="6656300" y="347400"/>
            <a:ext cx="1307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Impact"/>
                <a:ea typeface="Impact"/>
                <a:cs typeface="Impact"/>
                <a:sym typeface="Impact"/>
              </a:rPr>
              <a:t>Of angle A</a:t>
            </a:r>
            <a:endParaRPr sz="2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8590" name="Google Shape;81;p4"/>
          <p:cNvSpPr txBox="1"/>
          <p:nvPr/>
        </p:nvSpPr>
        <p:spPr>
          <a:xfrm>
            <a:off x="1969100" y="1545275"/>
            <a:ext cx="4962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Impact"/>
                <a:ea typeface="Impact"/>
                <a:cs typeface="Impact"/>
                <a:sym typeface="Impact"/>
              </a:rPr>
              <a:t>A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8591" name="Google Shape;82;p4"/>
          <p:cNvSpPr txBox="1"/>
          <p:nvPr/>
        </p:nvSpPr>
        <p:spPr>
          <a:xfrm>
            <a:off x="2411950" y="1960600"/>
            <a:ext cx="311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Impact"/>
                <a:ea typeface="Impact"/>
                <a:cs typeface="Impact"/>
                <a:sym typeface="Impact"/>
              </a:rPr>
              <a:t>A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8592" name="Google Shape;83;p4"/>
          <p:cNvSpPr txBox="1"/>
          <p:nvPr/>
        </p:nvSpPr>
        <p:spPr>
          <a:xfrm>
            <a:off x="2477400" y="2403138"/>
            <a:ext cx="447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Impact"/>
                <a:ea typeface="Impact"/>
                <a:cs typeface="Impact"/>
                <a:sym typeface="Impact"/>
              </a:rPr>
              <a:t>A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8593" name="Google Shape;84;p4"/>
          <p:cNvSpPr txBox="1"/>
          <p:nvPr/>
        </p:nvSpPr>
        <p:spPr>
          <a:xfrm>
            <a:off x="3049800" y="2814750"/>
            <a:ext cx="4479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Impact"/>
                <a:ea typeface="Impact"/>
                <a:cs typeface="Impact"/>
                <a:sym typeface="Impact"/>
              </a:rPr>
              <a:t>A</a:t>
            </a:r>
            <a:endParaRPr b="1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048594" name="Google Shape;85;p4"/>
          <p:cNvSpPr txBox="1"/>
          <p:nvPr/>
        </p:nvSpPr>
        <p:spPr>
          <a:xfrm>
            <a:off x="2790725" y="3646400"/>
            <a:ext cx="368100" cy="2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sp>
        <p:nvSpPr>
          <p:cNvPr id="1048595" name="Google Shape;86;p4"/>
          <p:cNvSpPr txBox="1"/>
          <p:nvPr/>
        </p:nvSpPr>
        <p:spPr>
          <a:xfrm>
            <a:off x="2411950" y="3226350"/>
            <a:ext cx="3111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Impact"/>
                <a:ea typeface="Impact"/>
                <a:cs typeface="Impact"/>
                <a:sym typeface="Impact"/>
              </a:rPr>
              <a:t>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741A8C-3F59-1930-36D8-DBBB46D86B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183"/>
            <a:ext cx="1174450" cy="122783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Google Shape;92;p5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 l="6199" t="-1660" r="-6199" b="1660"/>
          <a:stretch>
            <a:fillRect/>
          </a:stretch>
        </p:blipFill>
        <p:spPr>
          <a:xfrm>
            <a:off x="-52150" y="86750"/>
            <a:ext cx="8937626" cy="50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B568263-A99D-77A0-7B0E-4123EC285F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3419" y="-112571"/>
            <a:ext cx="1256316" cy="13134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Google Shape;98;p6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300357" y="223699"/>
            <a:ext cx="70666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E88A763-959A-C894-109C-09D3092172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335" y="-112571"/>
            <a:ext cx="1488624" cy="155628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Google Shape;104;p7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86750"/>
            <a:ext cx="9320274" cy="505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454325-B02F-A8E8-0588-A00CEB2E8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591" y="0"/>
            <a:ext cx="1243409" cy="1299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Google Shape;110;p8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0"/>
            <a:ext cx="97536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4F008E-D4AA-95B3-27B8-73BB351D6F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8420"/>
            <a:ext cx="1025445" cy="10720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Google Shape;116;p9" descr="preencoded.png"/>
          <p:cNvPicPr preferRelativeResize="0">
            <a:picLocks/>
          </p:cNvPicPr>
          <p:nvPr/>
        </p:nvPicPr>
        <p:blipFill rotWithShape="1">
          <a:blip r:embed="rId3">
            <a:alphaModFix/>
          </a:blip>
          <a:srcRect/>
          <a:stretch>
            <a:fillRect/>
          </a:stretch>
        </p:blipFill>
        <p:spPr>
          <a:xfrm>
            <a:off x="0" y="-371849"/>
            <a:ext cx="9753600" cy="551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F393C9-5254-AABC-407C-16EF41B502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50" y="-476874"/>
            <a:ext cx="1676400" cy="175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13</Slides>
  <Notes>13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Beach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Redmi Y2</dc:creator>
  <cp:lastModifiedBy>Madhan Kumar</cp:lastModifiedBy>
  <cp:revision>1</cp:revision>
  <dcterms:created xsi:type="dcterms:W3CDTF">2020-08-16T02:58:08Z</dcterms:created>
  <dcterms:modified xsi:type="dcterms:W3CDTF">2023-01-17T08:50:45Z</dcterms:modified>
</cp:coreProperties>
</file>